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1" r:id="rId1"/>
  </p:sldMasterIdLst>
  <p:notesMasterIdLst>
    <p:notesMasterId r:id="rId6"/>
  </p:notesMasterIdLst>
  <p:sldIdLst>
    <p:sldId id="256" r:id="rId2"/>
    <p:sldId id="259" r:id="rId3"/>
    <p:sldId id="257" r:id="rId4"/>
    <p:sldId id="258" r:id="rId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0ea0f6fee7_0_4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30ea0f6fee7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 1">
  <p:cSld name="Титульный слайд 1">
    <p:bg>
      <p:bgPr>
        <a:solidFill>
          <a:srgbClr val="000000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65231" y="0"/>
            <a:ext cx="597876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323183" y="2714625"/>
            <a:ext cx="48330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000" rIns="0" bIns="0" anchor="b" anchorCtr="0">
            <a:spAutoFit/>
          </a:bodyPr>
          <a:lstStyle>
            <a:lvl1pPr marR="0"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319705" y="4581674"/>
            <a:ext cx="4833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71" name="Google Shape;71;p16"/>
          <p:cNvGrpSpPr/>
          <p:nvPr/>
        </p:nvGrpSpPr>
        <p:grpSpPr>
          <a:xfrm>
            <a:off x="7880132" y="4453298"/>
            <a:ext cx="950407" cy="378003"/>
            <a:chOff x="5576094" y="3107632"/>
            <a:chExt cx="1117600" cy="444500"/>
          </a:xfrm>
        </p:grpSpPr>
        <p:pic>
          <p:nvPicPr>
            <p:cNvPr id="72" name="Google Shape;72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76094" y="3107632"/>
              <a:ext cx="1117600" cy="4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6"/>
            <p:cNvPicPr preferRelativeResize="0"/>
            <p:nvPr/>
          </p:nvPicPr>
          <p:blipFill rotWithShape="1">
            <a:blip r:embed="rId4">
              <a:alphaModFix/>
            </a:blip>
            <a:srcRect r="44958"/>
            <a:stretch/>
          </p:blipFill>
          <p:spPr>
            <a:xfrm>
              <a:off x="5576094" y="3107632"/>
              <a:ext cx="615156" cy="444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4" name="Google Shape;7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000" y="324000"/>
            <a:ext cx="4199013" cy="81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Титульный слайд_градиент">
  <p:cSld name="2_Титульный слайд_градиент">
    <p:bg>
      <p:bgPr>
        <a:solidFill>
          <a:srgbClr val="F1F9FC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6960" y="11990"/>
            <a:ext cx="6077041" cy="513150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323182" y="3247848"/>
            <a:ext cx="63504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000" rIns="0" bIns="0" anchor="b" anchorCtr="0">
            <a:spAutoFit/>
          </a:bodyPr>
          <a:lstStyle>
            <a:lvl1pPr marR="0"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body" idx="1"/>
          </p:nvPr>
        </p:nvSpPr>
        <p:spPr>
          <a:xfrm>
            <a:off x="319704" y="4581674"/>
            <a:ext cx="6350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7" name="Google Shape;13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6250" y="4515042"/>
            <a:ext cx="734248" cy="292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>
            <a:spLocks noGrp="1"/>
          </p:cNvSpPr>
          <p:nvPr>
            <p:ph type="body" idx="2"/>
          </p:nvPr>
        </p:nvSpPr>
        <p:spPr>
          <a:xfrm>
            <a:off x="6602186" y="1449159"/>
            <a:ext cx="23052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3"/>
          </p:nvPr>
        </p:nvSpPr>
        <p:spPr>
          <a:xfrm>
            <a:off x="6602186" y="1963509"/>
            <a:ext cx="23052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4"/>
          </p:nvPr>
        </p:nvSpPr>
        <p:spPr>
          <a:xfrm>
            <a:off x="6603548" y="342900"/>
            <a:ext cx="23052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5"/>
          </p:nvPr>
        </p:nvSpPr>
        <p:spPr>
          <a:xfrm>
            <a:off x="6603548" y="857250"/>
            <a:ext cx="23052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850" y="324000"/>
            <a:ext cx="4182000" cy="81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одержание">
  <p:cSld name="Содержание">
    <p:bg>
      <p:bgPr>
        <a:solidFill>
          <a:schemeClr val="dk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323850" y="281893"/>
            <a:ext cx="6713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 чём </a:t>
            </a:r>
            <a:br>
              <a:rPr lang="ru" sz="4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4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пойдет речь</a:t>
            </a:r>
            <a:endParaRPr sz="1100"/>
          </a:p>
        </p:txBody>
      </p:sp>
      <p:sp>
        <p:nvSpPr>
          <p:cNvPr id="145" name="Google Shape;145;p27"/>
          <p:cNvSpPr txBox="1">
            <a:spLocks noGrp="1"/>
          </p:cNvSpPr>
          <p:nvPr>
            <p:ph type="body" idx="1"/>
          </p:nvPr>
        </p:nvSpPr>
        <p:spPr>
          <a:xfrm>
            <a:off x="332185" y="1543518"/>
            <a:ext cx="4239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7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148" name="Google Shape;148;p27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0" name="Google Shape;150;p27" descr=" 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Содержание">
  <p:cSld name="1_Содержание"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/>
        </p:nvSpPr>
        <p:spPr>
          <a:xfrm>
            <a:off x="1215494" y="281893"/>
            <a:ext cx="6713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 чём </a:t>
            </a:r>
            <a:br>
              <a:rPr lang="ru" sz="4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4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пойдет речь</a:t>
            </a:r>
            <a:endParaRPr sz="1100"/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1"/>
          </p:nvPr>
        </p:nvSpPr>
        <p:spPr>
          <a:xfrm>
            <a:off x="2452092" y="1543518"/>
            <a:ext cx="4239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28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156" name="Google Shape;156;p28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8" name="Google Shape;158;p28" descr=" 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Разделитель голубой">
  <p:cSld name="Разделитель голубой">
    <p:bg>
      <p:bgPr>
        <a:solidFill>
          <a:srgbClr val="0C0C0C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822" y="329243"/>
            <a:ext cx="2771775" cy="15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>
            <a:spLocks noGrp="1"/>
          </p:cNvSpPr>
          <p:nvPr>
            <p:ph type="title"/>
          </p:nvPr>
        </p:nvSpPr>
        <p:spPr>
          <a:xfrm>
            <a:off x="324464" y="1729675"/>
            <a:ext cx="4466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body" idx="1"/>
          </p:nvPr>
        </p:nvSpPr>
        <p:spPr>
          <a:xfrm>
            <a:off x="324464" y="2862072"/>
            <a:ext cx="446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Разделитель градиент 1">
  <p:cSld name="Разделитель градиент 1">
    <p:bg>
      <p:bgPr>
        <a:solidFill>
          <a:schemeClr val="dk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324464" y="1729675"/>
            <a:ext cx="4466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body" idx="1"/>
          </p:nvPr>
        </p:nvSpPr>
        <p:spPr>
          <a:xfrm>
            <a:off x="324464" y="2862072"/>
            <a:ext cx="446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9" name="Google Shape;16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822" y="329243"/>
            <a:ext cx="2771775" cy="15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тентный слайд_Спикер">
  <p:cSld name="Контентный слайд_Спикер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1"/>
          <p:cNvSpPr txBox="1"/>
          <p:nvPr/>
        </p:nvSpPr>
        <p:spPr>
          <a:xfrm>
            <a:off x="8498150" y="309117"/>
            <a:ext cx="324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FCA"/>
              </a:buClr>
              <a:buSzPts val="900"/>
              <a:buFont typeface="Arial"/>
              <a:buNone/>
            </a:pPr>
            <a:fld id="{00000000-1234-1234-1234-123412341234}" type="slidenum">
              <a:rPr lang="ru" sz="900" b="0" i="0" u="none" strike="noStrike" cap="none">
                <a:solidFill>
                  <a:srgbClr val="B3BFC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B3BFC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324464" y="317469"/>
            <a:ext cx="720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body" idx="1"/>
          </p:nvPr>
        </p:nvSpPr>
        <p:spPr>
          <a:xfrm>
            <a:off x="3089952" y="1475249"/>
            <a:ext cx="558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body" idx="2"/>
          </p:nvPr>
        </p:nvSpPr>
        <p:spPr>
          <a:xfrm>
            <a:off x="3086871" y="1923926"/>
            <a:ext cx="55875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body" idx="3"/>
          </p:nvPr>
        </p:nvSpPr>
        <p:spPr>
          <a:xfrm>
            <a:off x="3086871" y="2786364"/>
            <a:ext cx="55875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31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180" name="Google Shape;180;p31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4471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1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4471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2" name="Google Shape;182;p31" descr=" 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Контентный слайд_Спикер">
  <p:cSld name="1_Контентный слайд_Спикер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/>
        </p:nvSpPr>
        <p:spPr>
          <a:xfrm>
            <a:off x="8498150" y="309117"/>
            <a:ext cx="324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FCA"/>
              </a:buClr>
              <a:buSzPts val="900"/>
              <a:buFont typeface="Arial"/>
              <a:buNone/>
            </a:pPr>
            <a:fld id="{00000000-1234-1234-1234-123412341234}" type="slidenum">
              <a:rPr lang="ru" sz="900" b="0" i="0" u="none" strike="noStrike" cap="none">
                <a:solidFill>
                  <a:srgbClr val="B3BFC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B3BFC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969551" y="317469"/>
            <a:ext cx="720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32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189" name="Google Shape;189;p32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4471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4471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1" name="Google Shape;191;p32" descr=" 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32"/>
          <p:cNvSpPr txBox="1">
            <a:spLocks noGrp="1"/>
          </p:cNvSpPr>
          <p:nvPr>
            <p:ph type="body" idx="1"/>
          </p:nvPr>
        </p:nvSpPr>
        <p:spPr>
          <a:xfrm>
            <a:off x="1514300" y="3331028"/>
            <a:ext cx="2558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body" idx="2"/>
          </p:nvPr>
        </p:nvSpPr>
        <p:spPr>
          <a:xfrm>
            <a:off x="1514300" y="3970904"/>
            <a:ext cx="25584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body" idx="3"/>
          </p:nvPr>
        </p:nvSpPr>
        <p:spPr>
          <a:xfrm>
            <a:off x="5068718" y="3371850"/>
            <a:ext cx="2558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body" idx="4"/>
          </p:nvPr>
        </p:nvSpPr>
        <p:spPr>
          <a:xfrm>
            <a:off x="5068718" y="4011725"/>
            <a:ext cx="25584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тент + подзаголовок">
  <p:cSld name="Контент + подзаголовок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title"/>
          </p:nvPr>
        </p:nvSpPr>
        <p:spPr>
          <a:xfrm>
            <a:off x="324464" y="317469"/>
            <a:ext cx="7212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1"/>
          </p:nvPr>
        </p:nvSpPr>
        <p:spPr>
          <a:xfrm>
            <a:off x="323850" y="1213337"/>
            <a:ext cx="7212900" cy="11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+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―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AutoNum type="arabicPeriod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body" idx="2"/>
          </p:nvPr>
        </p:nvSpPr>
        <p:spPr>
          <a:xfrm>
            <a:off x="324464" y="875960"/>
            <a:ext cx="721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онтент 4 колонки">
  <p:cSld name="2_Контент 4 колонки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>
            <a:spLocks noGrp="1"/>
          </p:cNvSpPr>
          <p:nvPr>
            <p:ph type="title"/>
          </p:nvPr>
        </p:nvSpPr>
        <p:spPr>
          <a:xfrm>
            <a:off x="324464" y="317469"/>
            <a:ext cx="7212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03" name="Google Shape;203;p34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9CAF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889CA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889C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BFFF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8AB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8AB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34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207" name="Google Shape;207;p34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4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9" name="Google Shape;209;p34" descr=" 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Контентный слайд">
  <p:cSld name="8_Контентный слайд">
    <p:bg>
      <p:bgPr>
        <a:solidFill>
          <a:schemeClr val="lt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000" y="-6750"/>
            <a:ext cx="9168000" cy="51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 txBox="1">
            <a:spLocks noGrp="1"/>
          </p:cNvSpPr>
          <p:nvPr>
            <p:ph type="title"/>
          </p:nvPr>
        </p:nvSpPr>
        <p:spPr>
          <a:xfrm>
            <a:off x="324464" y="317469"/>
            <a:ext cx="72051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13" name="Google Shape;213;p35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p35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215" name="Google Shape;215;p35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5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7" name="Google Shape;217;p35" descr=" 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8" name="Google Shape;21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/>
          <p:cNvPicPr preferRelativeResize="0"/>
          <p:nvPr/>
        </p:nvPicPr>
        <p:blipFill rotWithShape="1">
          <a:blip r:embed="rId5">
            <a:alphaModFix/>
          </a:blip>
          <a:srcRect l="89264"/>
          <a:stretch/>
        </p:blipFill>
        <p:spPr>
          <a:xfrm>
            <a:off x="1841182" y="4689010"/>
            <a:ext cx="182188" cy="1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Контент 4 колонки">
  <p:cSld name="1_Контент 4 колонки"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324464" y="317469"/>
            <a:ext cx="7212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" name="Google Shape;78;p17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79" name="Google Shape;79;p17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chemeClr val="accent1">
                <a:alpha val="349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chemeClr val="accent1">
                <a:alpha val="349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1" name="Google Shape;81;p17" descr=" 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00" y="4689900"/>
            <a:ext cx="1700175" cy="1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тент + фото">
  <p:cSld name="Контент + фото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96639" y="12545"/>
            <a:ext cx="5829302" cy="511841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324464" y="317469"/>
            <a:ext cx="47001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23" name="Google Shape;223;p36"/>
          <p:cNvSpPr txBox="1">
            <a:spLocks noGrp="1"/>
          </p:cNvSpPr>
          <p:nvPr>
            <p:ph type="body" idx="1"/>
          </p:nvPr>
        </p:nvSpPr>
        <p:spPr>
          <a:xfrm>
            <a:off x="323851" y="2066925"/>
            <a:ext cx="28767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+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―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AutoNum type="arabicPeriod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36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6"/>
          <p:cNvSpPr txBox="1">
            <a:spLocks noGrp="1"/>
          </p:cNvSpPr>
          <p:nvPr>
            <p:ph type="body" idx="2"/>
          </p:nvPr>
        </p:nvSpPr>
        <p:spPr>
          <a:xfrm>
            <a:off x="324464" y="1419101"/>
            <a:ext cx="287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26" name="Google Shape;226;p36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227" name="Google Shape;227;p36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6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9" name="Google Shape;229;p36" descr=" 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онтент + фото">
  <p:cSld name="2_Контент + фото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35162" y="12545"/>
            <a:ext cx="4408839" cy="511841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7"/>
          <p:cNvSpPr txBox="1">
            <a:spLocks noGrp="1"/>
          </p:cNvSpPr>
          <p:nvPr>
            <p:ph type="title"/>
          </p:nvPr>
        </p:nvSpPr>
        <p:spPr>
          <a:xfrm>
            <a:off x="324464" y="317469"/>
            <a:ext cx="47001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33" name="Google Shape;233;p37"/>
          <p:cNvSpPr txBox="1">
            <a:spLocks noGrp="1"/>
          </p:cNvSpPr>
          <p:nvPr>
            <p:ph type="body" idx="1"/>
          </p:nvPr>
        </p:nvSpPr>
        <p:spPr>
          <a:xfrm>
            <a:off x="323851" y="2066925"/>
            <a:ext cx="20097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+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―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AutoNum type="arabicPeriod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7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7"/>
          <p:cNvSpPr txBox="1">
            <a:spLocks noGrp="1"/>
          </p:cNvSpPr>
          <p:nvPr>
            <p:ph type="body" idx="2"/>
          </p:nvPr>
        </p:nvSpPr>
        <p:spPr>
          <a:xfrm>
            <a:off x="324464" y="1419101"/>
            <a:ext cx="287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body" idx="3"/>
          </p:nvPr>
        </p:nvSpPr>
        <p:spPr>
          <a:xfrm>
            <a:off x="2495550" y="2066925"/>
            <a:ext cx="2008800" cy="23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84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37" name="Google Shape;237;p37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238" name="Google Shape;238;p37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7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0" name="Google Shape;240;p37" descr=" 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Контент + фото">
  <p:cSld name="3_Контент + фото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4639540" y="317469"/>
            <a:ext cx="41628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4638926" y="1630011"/>
            <a:ext cx="20097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+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―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AutoNum type="arabicPeriod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38"/>
          <p:cNvSpPr txBox="1"/>
          <p:nvPr/>
        </p:nvSpPr>
        <p:spPr>
          <a:xfrm>
            <a:off x="8477147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8"/>
          <p:cNvSpPr txBox="1">
            <a:spLocks noGrp="1"/>
          </p:cNvSpPr>
          <p:nvPr>
            <p:ph type="body" idx="2"/>
          </p:nvPr>
        </p:nvSpPr>
        <p:spPr>
          <a:xfrm>
            <a:off x="6825021" y="1630011"/>
            <a:ext cx="197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6" name="Google Shape;246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457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Контент + фото">
  <p:cSld name="1_Контент + фото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>
            <a:spLocks noGrp="1"/>
          </p:cNvSpPr>
          <p:nvPr>
            <p:ph type="pic" idx="2"/>
          </p:nvPr>
        </p:nvSpPr>
        <p:spPr>
          <a:xfrm>
            <a:off x="5507830" y="0"/>
            <a:ext cx="36363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</p:sp>
      <p:sp>
        <p:nvSpPr>
          <p:cNvPr id="250" name="Google Shape;250;p39"/>
          <p:cNvSpPr txBox="1">
            <a:spLocks noGrp="1"/>
          </p:cNvSpPr>
          <p:nvPr>
            <p:ph type="title"/>
          </p:nvPr>
        </p:nvSpPr>
        <p:spPr>
          <a:xfrm>
            <a:off x="324464" y="317469"/>
            <a:ext cx="47001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1" name="Google Shape;251;p39"/>
          <p:cNvSpPr txBox="1">
            <a:spLocks noGrp="1"/>
          </p:cNvSpPr>
          <p:nvPr>
            <p:ph type="body" idx="1"/>
          </p:nvPr>
        </p:nvSpPr>
        <p:spPr>
          <a:xfrm>
            <a:off x="323850" y="909618"/>
            <a:ext cx="4700100" cy="3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+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―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AutoNum type="arabicPeriod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39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" name="Google Shape;253;p39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254" name="Google Shape;254;p39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9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6" name="Google Shape;256;p39" descr=" 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на весь слайд">
  <p:cSld name="Фото на весь слайд">
    <p:bg>
      <p:bgPr>
        <a:solidFill>
          <a:schemeClr val="dk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59" name="Google Shape;259;p40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40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262" name="Google Shape;262;p40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0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4" name="Google Shape;264;p40" descr=" 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Контент + голубой фон">
  <p:cSld name="Контент + голубой фон">
    <p:bg>
      <p:bgPr>
        <a:solidFill>
          <a:srgbClr val="029CCA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>
            <a:spLocks noGrp="1"/>
          </p:cNvSpPr>
          <p:nvPr>
            <p:ph type="body" idx="1"/>
          </p:nvPr>
        </p:nvSpPr>
        <p:spPr>
          <a:xfrm>
            <a:off x="324464" y="897731"/>
            <a:ext cx="721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" name="Google Shape;267;p41"/>
          <p:cNvSpPr txBox="1">
            <a:spLocks noGrp="1"/>
          </p:cNvSpPr>
          <p:nvPr>
            <p:ph type="title"/>
          </p:nvPr>
        </p:nvSpPr>
        <p:spPr>
          <a:xfrm>
            <a:off x="324464" y="317469"/>
            <a:ext cx="7212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68" name="Google Shape;268;p41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" name="Google Shape;269;p41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270" name="Google Shape;270;p41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1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72" name="Google Shape;272;p41" descr=" 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3" name="Google Shape;27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1"/>
          <p:cNvPicPr preferRelativeResize="0"/>
          <p:nvPr/>
        </p:nvPicPr>
        <p:blipFill rotWithShape="1">
          <a:blip r:embed="rId4">
            <a:alphaModFix/>
          </a:blip>
          <a:srcRect l="89264"/>
          <a:stretch/>
        </p:blipFill>
        <p:spPr>
          <a:xfrm>
            <a:off x="1841182" y="4689010"/>
            <a:ext cx="182188" cy="1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Контент + темный фон">
  <p:cSld name="1_Контент + темный фон">
    <p:bg>
      <p:bgPr>
        <a:solidFill>
          <a:schemeClr val="dk2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2"/>
          <p:cNvSpPr txBox="1">
            <a:spLocks noGrp="1"/>
          </p:cNvSpPr>
          <p:nvPr>
            <p:ph type="title"/>
          </p:nvPr>
        </p:nvSpPr>
        <p:spPr>
          <a:xfrm>
            <a:off x="648464" y="317469"/>
            <a:ext cx="78465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78" name="Google Shape;278;p42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BFFF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8AB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8AB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42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281" name="Google Shape;281;p42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2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3" name="Google Shape;283;p42" descr=" 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Контентный слайд">
  <p:cSld name="1_Контентный слайд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3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9CAF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889CA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889C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3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BFFF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8AB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8AB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43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289" name="Google Shape;289;p43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3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1" name="Google Shape;291;p43" descr=" 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2" name="Google Shape;292;p43" descr=" "/>
          <p:cNvPicPr preferRelativeResize="0"/>
          <p:nvPr/>
        </p:nvPicPr>
        <p:blipFill rotWithShape="1">
          <a:blip r:embed="rId4">
            <a:alphaModFix/>
          </a:blip>
          <a:srcRect r="3353"/>
          <a:stretch/>
        </p:blipFill>
        <p:spPr>
          <a:xfrm>
            <a:off x="1" y="335"/>
            <a:ext cx="8837275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3"/>
          <p:cNvSpPr/>
          <p:nvPr/>
        </p:nvSpPr>
        <p:spPr>
          <a:xfrm>
            <a:off x="1370006" y="1643184"/>
            <a:ext cx="6404100" cy="18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49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3"/>
          <p:cNvSpPr txBox="1">
            <a:spLocks noGrp="1"/>
          </p:cNvSpPr>
          <p:nvPr>
            <p:ph type="body" idx="1"/>
          </p:nvPr>
        </p:nvSpPr>
        <p:spPr>
          <a:xfrm>
            <a:off x="2454088" y="3159961"/>
            <a:ext cx="423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5" name="Google Shape;295;p43"/>
          <p:cNvSpPr txBox="1">
            <a:spLocks noGrp="1"/>
          </p:cNvSpPr>
          <p:nvPr>
            <p:ph type="title"/>
          </p:nvPr>
        </p:nvSpPr>
        <p:spPr>
          <a:xfrm>
            <a:off x="1027509" y="1542584"/>
            <a:ext cx="7089000" cy="1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296" name="Google Shape;296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онтентный слайд">
  <p:cSld name="2_Контентный слайд">
    <p:bg>
      <p:bgPr>
        <a:solidFill>
          <a:schemeClr val="accent2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000" y="-6750"/>
            <a:ext cx="9168000" cy="51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4"/>
          <p:cNvSpPr/>
          <p:nvPr/>
        </p:nvSpPr>
        <p:spPr>
          <a:xfrm>
            <a:off x="1370006" y="1643184"/>
            <a:ext cx="6404100" cy="18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49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4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" name="Google Shape;301;p44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302" name="Google Shape;302;p44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4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4" name="Google Shape;304;p44" descr=" 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5" name="Google Shape;30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1826" y="0"/>
            <a:ext cx="7143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4"/>
          <p:cNvSpPr/>
          <p:nvPr/>
        </p:nvSpPr>
        <p:spPr>
          <a:xfrm>
            <a:off x="1370006" y="1643184"/>
            <a:ext cx="6404100" cy="18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49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4"/>
          <p:cNvSpPr txBox="1">
            <a:spLocks noGrp="1"/>
          </p:cNvSpPr>
          <p:nvPr>
            <p:ph type="body" idx="1"/>
          </p:nvPr>
        </p:nvSpPr>
        <p:spPr>
          <a:xfrm>
            <a:off x="2454088" y="3159961"/>
            <a:ext cx="423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44"/>
          <p:cNvSpPr txBox="1">
            <a:spLocks noGrp="1"/>
          </p:cNvSpPr>
          <p:nvPr>
            <p:ph type="title"/>
          </p:nvPr>
        </p:nvSpPr>
        <p:spPr>
          <a:xfrm>
            <a:off x="1027509" y="1542584"/>
            <a:ext cx="7089000" cy="1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309" name="Google Shape;309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4"/>
          <p:cNvPicPr preferRelativeResize="0"/>
          <p:nvPr/>
        </p:nvPicPr>
        <p:blipFill rotWithShape="1">
          <a:blip r:embed="rId6">
            <a:alphaModFix/>
          </a:blip>
          <a:srcRect l="89264"/>
          <a:stretch/>
        </p:blipFill>
        <p:spPr>
          <a:xfrm>
            <a:off x="1841182" y="4689010"/>
            <a:ext cx="182188" cy="1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Контентный слайд">
  <p:cSld name="4_Контентный слайд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475" y="0"/>
            <a:ext cx="8401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5"/>
          <p:cNvSpPr/>
          <p:nvPr/>
        </p:nvSpPr>
        <p:spPr>
          <a:xfrm>
            <a:off x="1370006" y="1643184"/>
            <a:ext cx="6404100" cy="18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49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5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5"/>
          <p:cNvSpPr txBox="1">
            <a:spLocks noGrp="1"/>
          </p:cNvSpPr>
          <p:nvPr>
            <p:ph type="body" idx="1"/>
          </p:nvPr>
        </p:nvSpPr>
        <p:spPr>
          <a:xfrm>
            <a:off x="2454088" y="3159961"/>
            <a:ext cx="423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17" name="Google Shape;317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45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319" name="Google Shape;319;p45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5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1" name="Google Shape;321;p45" descr=" 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2" name="Google Shape;322;p45"/>
          <p:cNvSpPr txBox="1">
            <a:spLocks noGrp="1"/>
          </p:cNvSpPr>
          <p:nvPr>
            <p:ph type="title"/>
          </p:nvPr>
        </p:nvSpPr>
        <p:spPr>
          <a:xfrm>
            <a:off x="1027509" y="1542584"/>
            <a:ext cx="7089000" cy="1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тентный слайд">
  <p:cSld name="Контентный слайд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24464" y="317469"/>
            <a:ext cx="72051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Контентный слайд">
  <p:cSld name="5_Контентный слайд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1475" y="0"/>
            <a:ext cx="8401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6"/>
          <p:cNvSpPr/>
          <p:nvPr/>
        </p:nvSpPr>
        <p:spPr>
          <a:xfrm>
            <a:off x="1370006" y="1643184"/>
            <a:ext cx="6404100" cy="18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49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6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6"/>
          <p:cNvSpPr txBox="1">
            <a:spLocks noGrp="1"/>
          </p:cNvSpPr>
          <p:nvPr>
            <p:ph type="body" idx="1"/>
          </p:nvPr>
        </p:nvSpPr>
        <p:spPr>
          <a:xfrm>
            <a:off x="2454088" y="3159961"/>
            <a:ext cx="423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28" name="Google Shape;32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46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330" name="Google Shape;330;p46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6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2" name="Google Shape;332;p46" descr=" 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1027509" y="1542584"/>
            <a:ext cx="7089000" cy="1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Контентный слайд">
  <p:cSld name="3_Контентный слайд">
    <p:bg>
      <p:bgPr>
        <a:solidFill>
          <a:schemeClr val="accent2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000" y="-6750"/>
            <a:ext cx="9168000" cy="51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7"/>
          <p:cNvSpPr/>
          <p:nvPr/>
        </p:nvSpPr>
        <p:spPr>
          <a:xfrm>
            <a:off x="1370006" y="1643184"/>
            <a:ext cx="6404100" cy="18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49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7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47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339" name="Google Shape;339;p47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7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1" name="Google Shape;341;p47" descr=" 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2" name="Google Shape;342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282" y="323850"/>
            <a:ext cx="736257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7"/>
          <p:cNvSpPr txBox="1">
            <a:spLocks noGrp="1"/>
          </p:cNvSpPr>
          <p:nvPr>
            <p:ph type="body" idx="1"/>
          </p:nvPr>
        </p:nvSpPr>
        <p:spPr>
          <a:xfrm>
            <a:off x="5076825" y="4167188"/>
            <a:ext cx="30600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4" name="Google Shape;344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7"/>
          <p:cNvPicPr preferRelativeResize="0"/>
          <p:nvPr/>
        </p:nvPicPr>
        <p:blipFill rotWithShape="1">
          <a:blip r:embed="rId6">
            <a:alphaModFix/>
          </a:blip>
          <a:srcRect l="89264"/>
          <a:stretch/>
        </p:blipFill>
        <p:spPr>
          <a:xfrm>
            <a:off x="1841182" y="4689010"/>
            <a:ext cx="182188" cy="1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7"/>
          <p:cNvSpPr txBox="1">
            <a:spLocks noGrp="1"/>
          </p:cNvSpPr>
          <p:nvPr>
            <p:ph type="body" idx="2"/>
          </p:nvPr>
        </p:nvSpPr>
        <p:spPr>
          <a:xfrm>
            <a:off x="1245949" y="252162"/>
            <a:ext cx="5981100" cy="28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Контентный слайд">
  <p:cSld name="6_Контентный слайд">
    <p:bg>
      <p:bgPr>
        <a:solidFill>
          <a:schemeClr val="accent2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000" y="-6750"/>
            <a:ext cx="9168000" cy="51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8"/>
          <p:cNvSpPr/>
          <p:nvPr/>
        </p:nvSpPr>
        <p:spPr>
          <a:xfrm>
            <a:off x="1370006" y="1643184"/>
            <a:ext cx="6404100" cy="18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49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8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" name="Google Shape;351;p48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352" name="Google Shape;352;p48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8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4" name="Google Shape;354;p48" descr=" 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5" name="Google Shape;355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8"/>
          <p:cNvPicPr preferRelativeResize="0"/>
          <p:nvPr/>
        </p:nvPicPr>
        <p:blipFill rotWithShape="1">
          <a:blip r:embed="rId5">
            <a:alphaModFix/>
          </a:blip>
          <a:srcRect l="89264"/>
          <a:stretch/>
        </p:blipFill>
        <p:spPr>
          <a:xfrm>
            <a:off x="1841182" y="4689010"/>
            <a:ext cx="182188" cy="1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8"/>
          <p:cNvSpPr>
            <a:spLocks noGrp="1"/>
          </p:cNvSpPr>
          <p:nvPr>
            <p:ph type="pic" idx="2"/>
          </p:nvPr>
        </p:nvSpPr>
        <p:spPr>
          <a:xfrm>
            <a:off x="337887" y="323850"/>
            <a:ext cx="1162200" cy="116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358" name="Google Shape;358;p48"/>
          <p:cNvSpPr txBox="1">
            <a:spLocks noGrp="1"/>
          </p:cNvSpPr>
          <p:nvPr>
            <p:ph type="body" idx="1"/>
          </p:nvPr>
        </p:nvSpPr>
        <p:spPr>
          <a:xfrm>
            <a:off x="2188243" y="1581150"/>
            <a:ext cx="5686500" cy="28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48"/>
          <p:cNvSpPr txBox="1">
            <a:spLocks noGrp="1"/>
          </p:cNvSpPr>
          <p:nvPr>
            <p:ph type="body" idx="3"/>
          </p:nvPr>
        </p:nvSpPr>
        <p:spPr>
          <a:xfrm>
            <a:off x="1635793" y="754856"/>
            <a:ext cx="30600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60" name="Google Shape;360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8234" y="1631990"/>
            <a:ext cx="498323" cy="386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Маленький заголовок">
  <p:cSld name="2_Маленький заголовок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504" y="0"/>
            <a:ext cx="778668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9"/>
          <p:cNvSpPr txBox="1"/>
          <p:nvPr/>
        </p:nvSpPr>
        <p:spPr>
          <a:xfrm>
            <a:off x="2003281" y="2148536"/>
            <a:ext cx="51375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000" rIns="0" bIns="0" anchor="t" anchorCtr="0">
            <a:sp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ru" sz="7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Вопросы?</a:t>
            </a:r>
            <a:endParaRPr sz="1100"/>
          </a:p>
        </p:txBody>
      </p:sp>
      <p:pic>
        <p:nvPicPr>
          <p:cNvPr id="365" name="Google Shape;365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850" y="24443"/>
            <a:ext cx="9060856" cy="894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пасибо за внимание ">
  <p:cSld name="Спасибо за внимание ">
    <p:bg>
      <p:bgPr>
        <a:solidFill>
          <a:schemeClr val="dk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65231" y="0"/>
            <a:ext cx="597876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0"/>
          <p:cNvSpPr txBox="1"/>
          <p:nvPr/>
        </p:nvSpPr>
        <p:spPr>
          <a:xfrm>
            <a:off x="290660" y="310500"/>
            <a:ext cx="4600200" cy="12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000" rIns="0" bIns="0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</a:pPr>
            <a:r>
              <a:rPr lang="ru" sz="5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Спасибо </a:t>
            </a:r>
            <a:br>
              <a:rPr lang="ru" sz="5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5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 внимание</a:t>
            </a:r>
            <a:endParaRPr sz="1100"/>
          </a:p>
        </p:txBody>
      </p:sp>
      <p:pic>
        <p:nvPicPr>
          <p:cNvPr id="370" name="Google Shape;37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850" y="4021556"/>
            <a:ext cx="4218750" cy="810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50"/>
          <p:cNvGrpSpPr/>
          <p:nvPr/>
        </p:nvGrpSpPr>
        <p:grpSpPr>
          <a:xfrm>
            <a:off x="7880132" y="4453298"/>
            <a:ext cx="950407" cy="378003"/>
            <a:chOff x="5576094" y="3107632"/>
            <a:chExt cx="1117600" cy="444500"/>
          </a:xfrm>
        </p:grpSpPr>
        <p:pic>
          <p:nvPicPr>
            <p:cNvPr id="372" name="Google Shape;372;p5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76094" y="3107632"/>
              <a:ext cx="1117600" cy="4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50"/>
            <p:cNvPicPr preferRelativeResize="0"/>
            <p:nvPr/>
          </p:nvPicPr>
          <p:blipFill rotWithShape="1">
            <a:blip r:embed="rId5">
              <a:alphaModFix/>
            </a:blip>
            <a:srcRect r="44958"/>
            <a:stretch/>
          </p:blipFill>
          <p:spPr>
            <a:xfrm>
              <a:off x="5576094" y="3107632"/>
              <a:ext cx="615156" cy="444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пасибо за внимание с контактами">
  <p:cSld name="Спасибо за внимание с контактами">
    <p:bg>
      <p:bgPr>
        <a:solidFill>
          <a:schemeClr val="dk1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1"/>
          <p:cNvSpPr txBox="1"/>
          <p:nvPr/>
        </p:nvSpPr>
        <p:spPr>
          <a:xfrm>
            <a:off x="290660" y="310500"/>
            <a:ext cx="46002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000" rIns="0" bIns="0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</a:pPr>
            <a:r>
              <a:rPr lang="ru" sz="5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Спасибо</a:t>
            </a:r>
            <a:endParaRPr sz="1100"/>
          </a:p>
        </p:txBody>
      </p:sp>
      <p:sp>
        <p:nvSpPr>
          <p:cNvPr id="377" name="Google Shape;377;p51"/>
          <p:cNvSpPr>
            <a:spLocks noGrp="1"/>
          </p:cNvSpPr>
          <p:nvPr>
            <p:ph type="pic" idx="2"/>
          </p:nvPr>
        </p:nvSpPr>
        <p:spPr>
          <a:xfrm>
            <a:off x="323850" y="1655136"/>
            <a:ext cx="1734000" cy="1734000"/>
          </a:xfrm>
          <a:prstGeom prst="roundRect">
            <a:avLst>
              <a:gd name="adj" fmla="val 4520"/>
            </a:avLst>
          </a:prstGeom>
          <a:solidFill>
            <a:schemeClr val="lt2"/>
          </a:solidFill>
          <a:ln>
            <a:noFill/>
          </a:ln>
        </p:spPr>
      </p:sp>
      <p:grpSp>
        <p:nvGrpSpPr>
          <p:cNvPr id="378" name="Google Shape;378;p51"/>
          <p:cNvGrpSpPr/>
          <p:nvPr/>
        </p:nvGrpSpPr>
        <p:grpSpPr>
          <a:xfrm>
            <a:off x="8025489" y="324087"/>
            <a:ext cx="795173" cy="316262"/>
            <a:chOff x="5576094" y="3107632"/>
            <a:chExt cx="1117600" cy="444500"/>
          </a:xfrm>
        </p:grpSpPr>
        <p:pic>
          <p:nvPicPr>
            <p:cNvPr id="379" name="Google Shape;379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76094" y="3107632"/>
              <a:ext cx="1117600" cy="4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51"/>
            <p:cNvPicPr preferRelativeResize="0"/>
            <p:nvPr/>
          </p:nvPicPr>
          <p:blipFill rotWithShape="1">
            <a:blip r:embed="rId3">
              <a:alphaModFix/>
            </a:blip>
            <a:srcRect r="44958"/>
            <a:stretch/>
          </p:blipFill>
          <p:spPr>
            <a:xfrm>
              <a:off x="5576094" y="3107632"/>
              <a:ext cx="615156" cy="444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1" name="Google Shape;381;p51"/>
          <p:cNvSpPr txBox="1">
            <a:spLocks noGrp="1"/>
          </p:cNvSpPr>
          <p:nvPr>
            <p:ph type="body" idx="1"/>
          </p:nvPr>
        </p:nvSpPr>
        <p:spPr>
          <a:xfrm>
            <a:off x="4196500" y="1628775"/>
            <a:ext cx="43158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51"/>
          <p:cNvSpPr txBox="1">
            <a:spLocks noGrp="1"/>
          </p:cNvSpPr>
          <p:nvPr>
            <p:ph type="body" idx="3"/>
          </p:nvPr>
        </p:nvSpPr>
        <p:spPr>
          <a:xfrm>
            <a:off x="4182280" y="2250129"/>
            <a:ext cx="43158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51"/>
          <p:cNvSpPr txBox="1">
            <a:spLocks noGrp="1"/>
          </p:cNvSpPr>
          <p:nvPr>
            <p:ph type="body" idx="4"/>
          </p:nvPr>
        </p:nvSpPr>
        <p:spPr>
          <a:xfrm>
            <a:off x="4210050" y="2984726"/>
            <a:ext cx="34491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457200" marR="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84" name="Google Shape;38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42542" y="4702592"/>
            <a:ext cx="2789638" cy="1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000" y="4697031"/>
            <a:ext cx="1721369" cy="15061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1"/>
          <p:cNvSpPr>
            <a:spLocks noGrp="1"/>
          </p:cNvSpPr>
          <p:nvPr>
            <p:ph type="pic" idx="5"/>
          </p:nvPr>
        </p:nvSpPr>
        <p:spPr>
          <a:xfrm>
            <a:off x="2195846" y="1653961"/>
            <a:ext cx="1736100" cy="17361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Спасибо за внимание с контактами">
  <p:cSld name="1_Спасибо за внимание с контактами">
    <p:bg>
      <p:bgPr>
        <a:solidFill>
          <a:srgbClr val="F1F9FC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2"/>
          <p:cNvSpPr txBox="1"/>
          <p:nvPr/>
        </p:nvSpPr>
        <p:spPr>
          <a:xfrm>
            <a:off x="290660" y="310500"/>
            <a:ext cx="46002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000" rIns="0" bIns="0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</a:pPr>
            <a:r>
              <a:rPr lang="ru" sz="5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Спасибо</a:t>
            </a:r>
            <a:endParaRPr sz="1100"/>
          </a:p>
        </p:txBody>
      </p:sp>
      <p:sp>
        <p:nvSpPr>
          <p:cNvPr id="390" name="Google Shape;390;p52"/>
          <p:cNvSpPr>
            <a:spLocks noGrp="1"/>
          </p:cNvSpPr>
          <p:nvPr>
            <p:ph type="pic" idx="2"/>
          </p:nvPr>
        </p:nvSpPr>
        <p:spPr>
          <a:xfrm>
            <a:off x="323850" y="1337174"/>
            <a:ext cx="1588500" cy="1588500"/>
          </a:xfrm>
          <a:prstGeom prst="roundRect">
            <a:avLst>
              <a:gd name="adj" fmla="val 4520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391" name="Google Shape;391;p52"/>
          <p:cNvSpPr txBox="1">
            <a:spLocks noGrp="1"/>
          </p:cNvSpPr>
          <p:nvPr>
            <p:ph type="body" idx="1"/>
          </p:nvPr>
        </p:nvSpPr>
        <p:spPr>
          <a:xfrm>
            <a:off x="339815" y="3139359"/>
            <a:ext cx="32829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52"/>
          <p:cNvSpPr txBox="1">
            <a:spLocks noGrp="1"/>
          </p:cNvSpPr>
          <p:nvPr>
            <p:ph type="body" idx="3"/>
          </p:nvPr>
        </p:nvSpPr>
        <p:spPr>
          <a:xfrm>
            <a:off x="344912" y="3450950"/>
            <a:ext cx="32937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52"/>
          <p:cNvSpPr txBox="1">
            <a:spLocks noGrp="1"/>
          </p:cNvSpPr>
          <p:nvPr>
            <p:ph type="body" idx="4"/>
          </p:nvPr>
        </p:nvSpPr>
        <p:spPr>
          <a:xfrm>
            <a:off x="342168" y="3883344"/>
            <a:ext cx="32784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52"/>
          <p:cNvSpPr>
            <a:spLocks noGrp="1"/>
          </p:cNvSpPr>
          <p:nvPr>
            <p:ph type="pic" idx="5"/>
          </p:nvPr>
        </p:nvSpPr>
        <p:spPr>
          <a:xfrm>
            <a:off x="5484040" y="1336685"/>
            <a:ext cx="1589400" cy="1589400"/>
          </a:xfrm>
          <a:prstGeom prst="roundRect">
            <a:avLst>
              <a:gd name="adj" fmla="val 4120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395" name="Google Shape;395;p52"/>
          <p:cNvSpPr txBox="1">
            <a:spLocks noGrp="1"/>
          </p:cNvSpPr>
          <p:nvPr>
            <p:ph type="body" idx="6"/>
          </p:nvPr>
        </p:nvSpPr>
        <p:spPr>
          <a:xfrm>
            <a:off x="5500005" y="3139359"/>
            <a:ext cx="33135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52"/>
          <p:cNvSpPr txBox="1">
            <a:spLocks noGrp="1"/>
          </p:cNvSpPr>
          <p:nvPr>
            <p:ph type="body" idx="7"/>
          </p:nvPr>
        </p:nvSpPr>
        <p:spPr>
          <a:xfrm>
            <a:off x="5505103" y="3450950"/>
            <a:ext cx="33153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2"/>
          <p:cNvSpPr txBox="1">
            <a:spLocks noGrp="1"/>
          </p:cNvSpPr>
          <p:nvPr>
            <p:ph type="body" idx="8"/>
          </p:nvPr>
        </p:nvSpPr>
        <p:spPr>
          <a:xfrm>
            <a:off x="5502358" y="3883344"/>
            <a:ext cx="33090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98" name="Google Shape;398;p52"/>
          <p:cNvGrpSpPr/>
          <p:nvPr/>
        </p:nvGrpSpPr>
        <p:grpSpPr>
          <a:xfrm>
            <a:off x="8025489" y="324087"/>
            <a:ext cx="795173" cy="316262"/>
            <a:chOff x="5576094" y="3107632"/>
            <a:chExt cx="1117600" cy="444500"/>
          </a:xfrm>
        </p:grpSpPr>
        <p:pic>
          <p:nvPicPr>
            <p:cNvPr id="399" name="Google Shape;399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76094" y="3107632"/>
              <a:ext cx="1117600" cy="4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52"/>
            <p:cNvPicPr preferRelativeResize="0"/>
            <p:nvPr/>
          </p:nvPicPr>
          <p:blipFill rotWithShape="1">
            <a:blip r:embed="rId3">
              <a:alphaModFix/>
            </a:blip>
            <a:srcRect r="44958"/>
            <a:stretch/>
          </p:blipFill>
          <p:spPr>
            <a:xfrm>
              <a:off x="5576094" y="3107632"/>
              <a:ext cx="615156" cy="444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1" name="Google Shape;401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42542" y="4702592"/>
            <a:ext cx="2789638" cy="1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000" y="4697031"/>
            <a:ext cx="1721369" cy="1506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52"/>
          <p:cNvCxnSpPr/>
          <p:nvPr/>
        </p:nvCxnSpPr>
        <p:spPr>
          <a:xfrm>
            <a:off x="4596220" y="1343025"/>
            <a:ext cx="0" cy="15909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4" name="Google Shape;404;p52"/>
          <p:cNvSpPr>
            <a:spLocks noGrp="1"/>
          </p:cNvSpPr>
          <p:nvPr>
            <p:ph type="pic" idx="9"/>
          </p:nvPr>
        </p:nvSpPr>
        <p:spPr>
          <a:xfrm>
            <a:off x="2047875" y="1336097"/>
            <a:ext cx="1590900" cy="15909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</p:sp>
      <p:sp>
        <p:nvSpPr>
          <p:cNvPr id="405" name="Google Shape;405;p52"/>
          <p:cNvSpPr>
            <a:spLocks noGrp="1"/>
          </p:cNvSpPr>
          <p:nvPr>
            <p:ph type="pic" idx="13"/>
          </p:nvPr>
        </p:nvSpPr>
        <p:spPr>
          <a:xfrm>
            <a:off x="7239000" y="1336097"/>
            <a:ext cx="1590900" cy="15909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Спасибо за внимание с контактами">
  <p:cSld name="2_Спасибо за внимание с контактами">
    <p:bg>
      <p:bgPr>
        <a:solidFill>
          <a:srgbClr val="F1F9FC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>
            <a:spLocks noGrp="1"/>
          </p:cNvSpPr>
          <p:nvPr>
            <p:ph type="pic" idx="2"/>
          </p:nvPr>
        </p:nvSpPr>
        <p:spPr>
          <a:xfrm>
            <a:off x="4514850" y="2082079"/>
            <a:ext cx="846000" cy="8460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</p:sp>
      <p:pic>
        <p:nvPicPr>
          <p:cNvPr id="408" name="Google Shape;408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3"/>
          <p:cNvSpPr txBox="1"/>
          <p:nvPr/>
        </p:nvSpPr>
        <p:spPr>
          <a:xfrm>
            <a:off x="290660" y="310500"/>
            <a:ext cx="46002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000" rIns="0" bIns="0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</a:pPr>
            <a:r>
              <a:rPr lang="ru" sz="5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Спасибо</a:t>
            </a:r>
            <a:endParaRPr sz="1100"/>
          </a:p>
        </p:txBody>
      </p:sp>
      <p:sp>
        <p:nvSpPr>
          <p:cNvPr id="410" name="Google Shape;410;p53"/>
          <p:cNvSpPr>
            <a:spLocks noGrp="1"/>
          </p:cNvSpPr>
          <p:nvPr>
            <p:ph type="pic" idx="3"/>
          </p:nvPr>
        </p:nvSpPr>
        <p:spPr>
          <a:xfrm>
            <a:off x="323850" y="1344200"/>
            <a:ext cx="1588500" cy="1588500"/>
          </a:xfrm>
          <a:prstGeom prst="roundRect">
            <a:avLst>
              <a:gd name="adj" fmla="val 4520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411" name="Google Shape;411;p53"/>
          <p:cNvSpPr txBox="1">
            <a:spLocks noGrp="1"/>
          </p:cNvSpPr>
          <p:nvPr>
            <p:ph type="body" idx="1"/>
          </p:nvPr>
        </p:nvSpPr>
        <p:spPr>
          <a:xfrm>
            <a:off x="339815" y="3139359"/>
            <a:ext cx="35844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53"/>
          <p:cNvSpPr txBox="1">
            <a:spLocks noGrp="1"/>
          </p:cNvSpPr>
          <p:nvPr>
            <p:ph type="body" idx="4"/>
          </p:nvPr>
        </p:nvSpPr>
        <p:spPr>
          <a:xfrm>
            <a:off x="344912" y="3450950"/>
            <a:ext cx="35961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3" name="Google Shape;413;p53"/>
          <p:cNvSpPr txBox="1">
            <a:spLocks noGrp="1"/>
          </p:cNvSpPr>
          <p:nvPr>
            <p:ph type="body" idx="5"/>
          </p:nvPr>
        </p:nvSpPr>
        <p:spPr>
          <a:xfrm>
            <a:off x="342168" y="3883344"/>
            <a:ext cx="35796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53"/>
          <p:cNvSpPr txBox="1">
            <a:spLocks noGrp="1"/>
          </p:cNvSpPr>
          <p:nvPr>
            <p:ph type="body" idx="6"/>
          </p:nvPr>
        </p:nvSpPr>
        <p:spPr>
          <a:xfrm>
            <a:off x="4514851" y="1302472"/>
            <a:ext cx="12903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53"/>
          <p:cNvSpPr txBox="1">
            <a:spLocks noGrp="1"/>
          </p:cNvSpPr>
          <p:nvPr>
            <p:ph type="body" idx="7"/>
          </p:nvPr>
        </p:nvSpPr>
        <p:spPr>
          <a:xfrm>
            <a:off x="5953161" y="1302472"/>
            <a:ext cx="12858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53"/>
          <p:cNvSpPr txBox="1">
            <a:spLocks noGrp="1"/>
          </p:cNvSpPr>
          <p:nvPr>
            <p:ph type="body" idx="8"/>
          </p:nvPr>
        </p:nvSpPr>
        <p:spPr>
          <a:xfrm>
            <a:off x="7407498" y="1302472"/>
            <a:ext cx="12696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7" name="Google Shape;417;p53"/>
          <p:cNvSpPr txBox="1">
            <a:spLocks noGrp="1"/>
          </p:cNvSpPr>
          <p:nvPr>
            <p:ph type="body" idx="9"/>
          </p:nvPr>
        </p:nvSpPr>
        <p:spPr>
          <a:xfrm>
            <a:off x="4518205" y="1771650"/>
            <a:ext cx="12903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857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3BFCA"/>
              </a:buClr>
              <a:buSzPts val="900"/>
              <a:buFont typeface="Arial"/>
              <a:buChar char="•"/>
              <a:defRPr sz="900" b="0" i="0" u="sng" strike="noStrike" cap="none">
                <a:solidFill>
                  <a:srgbClr val="B3BFC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53"/>
          <p:cNvSpPr txBox="1">
            <a:spLocks noGrp="1"/>
          </p:cNvSpPr>
          <p:nvPr>
            <p:ph type="body" idx="13"/>
          </p:nvPr>
        </p:nvSpPr>
        <p:spPr>
          <a:xfrm>
            <a:off x="5954869" y="1771650"/>
            <a:ext cx="12840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857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3BFCA"/>
              </a:buClr>
              <a:buSzPts val="900"/>
              <a:buFont typeface="Arial"/>
              <a:buChar char="•"/>
              <a:defRPr sz="900" b="0" i="0" u="sng" strike="noStrike" cap="none">
                <a:solidFill>
                  <a:srgbClr val="B3BFC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53"/>
          <p:cNvSpPr txBox="1">
            <a:spLocks noGrp="1"/>
          </p:cNvSpPr>
          <p:nvPr>
            <p:ph type="body" idx="14"/>
          </p:nvPr>
        </p:nvSpPr>
        <p:spPr>
          <a:xfrm>
            <a:off x="7386974" y="1771650"/>
            <a:ext cx="12903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857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3BFCA"/>
              </a:buClr>
              <a:buSzPts val="900"/>
              <a:buFont typeface="Arial"/>
              <a:buChar char="•"/>
              <a:defRPr sz="900" b="0" i="0" u="sng" strike="noStrike" cap="none">
                <a:solidFill>
                  <a:srgbClr val="B3BFC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20" name="Google Shape;420;p53"/>
          <p:cNvCxnSpPr/>
          <p:nvPr/>
        </p:nvCxnSpPr>
        <p:spPr>
          <a:xfrm>
            <a:off x="4067175" y="1343025"/>
            <a:ext cx="0" cy="15909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21" name="Google Shape;421;p53"/>
          <p:cNvGrpSpPr/>
          <p:nvPr/>
        </p:nvGrpSpPr>
        <p:grpSpPr>
          <a:xfrm>
            <a:off x="8025489" y="324087"/>
            <a:ext cx="795173" cy="316262"/>
            <a:chOff x="5576094" y="3107632"/>
            <a:chExt cx="1117600" cy="444500"/>
          </a:xfrm>
        </p:grpSpPr>
        <p:pic>
          <p:nvPicPr>
            <p:cNvPr id="422" name="Google Shape;422;p5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76094" y="3107632"/>
              <a:ext cx="1117600" cy="4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53"/>
            <p:cNvPicPr preferRelativeResize="0"/>
            <p:nvPr/>
          </p:nvPicPr>
          <p:blipFill rotWithShape="1">
            <a:blip r:embed="rId3">
              <a:alphaModFix/>
            </a:blip>
            <a:srcRect r="44958"/>
            <a:stretch/>
          </p:blipFill>
          <p:spPr>
            <a:xfrm>
              <a:off x="5576094" y="3107632"/>
              <a:ext cx="615156" cy="444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4" name="Google Shape;424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92691" y="4697031"/>
            <a:ext cx="1721369" cy="150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8492" y="4702592"/>
            <a:ext cx="2789638" cy="1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3"/>
          <p:cNvSpPr>
            <a:spLocks noGrp="1"/>
          </p:cNvSpPr>
          <p:nvPr>
            <p:ph type="pic" idx="15"/>
          </p:nvPr>
        </p:nvSpPr>
        <p:spPr>
          <a:xfrm>
            <a:off x="2047875" y="1343025"/>
            <a:ext cx="1590900" cy="15909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</p:sp>
      <p:sp>
        <p:nvSpPr>
          <p:cNvPr id="427" name="Google Shape;427;p53"/>
          <p:cNvSpPr>
            <a:spLocks noGrp="1"/>
          </p:cNvSpPr>
          <p:nvPr>
            <p:ph type="pic" idx="16"/>
          </p:nvPr>
        </p:nvSpPr>
        <p:spPr>
          <a:xfrm>
            <a:off x="4524375" y="2085975"/>
            <a:ext cx="838200" cy="8382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</p:sp>
      <p:sp>
        <p:nvSpPr>
          <p:cNvPr id="428" name="Google Shape;428;p53"/>
          <p:cNvSpPr>
            <a:spLocks noGrp="1"/>
          </p:cNvSpPr>
          <p:nvPr>
            <p:ph type="pic" idx="17"/>
          </p:nvPr>
        </p:nvSpPr>
        <p:spPr>
          <a:xfrm>
            <a:off x="5943600" y="2085975"/>
            <a:ext cx="838200" cy="8382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</p:sp>
      <p:sp>
        <p:nvSpPr>
          <p:cNvPr id="429" name="Google Shape;429;p53"/>
          <p:cNvSpPr>
            <a:spLocks noGrp="1"/>
          </p:cNvSpPr>
          <p:nvPr>
            <p:ph type="pic" idx="18"/>
          </p:nvPr>
        </p:nvSpPr>
        <p:spPr>
          <a:xfrm>
            <a:off x="7381875" y="2085975"/>
            <a:ext cx="838200" cy="8382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Разделитель голубой">
  <p:cSld name="1_Разделитель голубой">
    <p:bg>
      <p:bgPr>
        <a:solidFill>
          <a:srgbClr val="00AAE5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4"/>
          <p:cNvSpPr txBox="1">
            <a:spLocks noGrp="1"/>
          </p:cNvSpPr>
          <p:nvPr>
            <p:ph type="title"/>
          </p:nvPr>
        </p:nvSpPr>
        <p:spPr>
          <a:xfrm>
            <a:off x="324464" y="332245"/>
            <a:ext cx="70617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432" name="Google Shape;432;p54"/>
          <p:cNvSpPr txBox="1">
            <a:spLocks noGrp="1"/>
          </p:cNvSpPr>
          <p:nvPr>
            <p:ph type="body" idx="1"/>
          </p:nvPr>
        </p:nvSpPr>
        <p:spPr>
          <a:xfrm>
            <a:off x="324464" y="1075842"/>
            <a:ext cx="7061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3" name="Google Shape;433;p54"/>
          <p:cNvSpPr/>
          <p:nvPr/>
        </p:nvSpPr>
        <p:spPr>
          <a:xfrm>
            <a:off x="8397332" y="332627"/>
            <a:ext cx="422226" cy="3007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245" y="8623"/>
                </a:moveTo>
                <a:lnTo>
                  <a:pt x="15373" y="8623"/>
                </a:lnTo>
                <a:lnTo>
                  <a:pt x="15373" y="12999"/>
                </a:lnTo>
                <a:lnTo>
                  <a:pt x="9245" y="12999"/>
                </a:lnTo>
                <a:lnTo>
                  <a:pt x="9245" y="21600"/>
                </a:lnTo>
                <a:lnTo>
                  <a:pt x="6128" y="21600"/>
                </a:lnTo>
                <a:lnTo>
                  <a:pt x="6128" y="12999"/>
                </a:lnTo>
                <a:lnTo>
                  <a:pt x="0" y="12999"/>
                </a:lnTo>
                <a:lnTo>
                  <a:pt x="0" y="8623"/>
                </a:lnTo>
                <a:lnTo>
                  <a:pt x="6128" y="8623"/>
                </a:lnTo>
                <a:lnTo>
                  <a:pt x="6128" y="21"/>
                </a:lnTo>
                <a:lnTo>
                  <a:pt x="9245" y="21"/>
                </a:lnTo>
                <a:lnTo>
                  <a:pt x="9245" y="8623"/>
                </a:lnTo>
                <a:close/>
                <a:moveTo>
                  <a:pt x="18483" y="0"/>
                </a:moveTo>
                <a:lnTo>
                  <a:pt x="1848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8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54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Контент 4 колонки">
  <p:cSld name="3_Контент 4 колонки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324464" y="317469"/>
            <a:ext cx="7212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8" name="Google Shape;88;p19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9CAF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889CA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889C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BFFF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8AB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8AB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9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92" name="Google Shape;92;p19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9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" name="Google Shape;94;p19" descr=" 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колонки">
  <p:cSld name="2 колонки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24464" y="317469"/>
            <a:ext cx="7212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323850" y="2208808"/>
            <a:ext cx="4175400" cy="1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―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AutoNum type="arabicPeriod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643438" y="2208808"/>
            <a:ext cx="4175400" cy="1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+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―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AutoNum type="arabicPeriod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9CAF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889CA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889C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3"/>
          </p:nvPr>
        </p:nvSpPr>
        <p:spPr>
          <a:xfrm>
            <a:off x="324464" y="875960"/>
            <a:ext cx="721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Контент + подзаголовок" type="tx">
  <p:cSld name="TITLE_AND_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324464" y="758428"/>
            <a:ext cx="721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AE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AAE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AE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AAE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AE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AAE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AE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AAE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AE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AAE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24464" y="317468"/>
            <a:ext cx="72120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2"/>
          </p:nvPr>
        </p:nvSpPr>
        <p:spPr>
          <a:xfrm>
            <a:off x="323850" y="1093792"/>
            <a:ext cx="7212900" cy="11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Разделитель темный">
  <p:cSld name="Разделитель темный">
    <p:bg>
      <p:bgPr>
        <a:solidFill>
          <a:srgbClr val="0000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822" y="329243"/>
            <a:ext cx="2771775" cy="15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324464" y="1729675"/>
            <a:ext cx="4466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1"/>
          </p:nvPr>
        </p:nvSpPr>
        <p:spPr>
          <a:xfrm>
            <a:off x="324464" y="2862072"/>
            <a:ext cx="446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_градиент">
  <p:cSld name="Титульный слайд_градиент">
    <p:bg>
      <p:bgPr>
        <a:solidFill>
          <a:srgbClr val="F1F9FC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6960" y="11990"/>
            <a:ext cx="6077041" cy="513150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4"/>
          <p:cNvSpPr txBox="1">
            <a:spLocks noGrp="1"/>
          </p:cNvSpPr>
          <p:nvPr>
            <p:ph type="title"/>
          </p:nvPr>
        </p:nvSpPr>
        <p:spPr>
          <a:xfrm>
            <a:off x="323182" y="3247848"/>
            <a:ext cx="63504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000" rIns="0" bIns="0" anchor="b" anchorCtr="0">
            <a:spAutoFit/>
          </a:bodyPr>
          <a:lstStyle>
            <a:lvl1pPr marR="0"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body" idx="1"/>
          </p:nvPr>
        </p:nvSpPr>
        <p:spPr>
          <a:xfrm>
            <a:off x="319704" y="4581674"/>
            <a:ext cx="6350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9" name="Google Shape;11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6250" y="4515042"/>
            <a:ext cx="734248" cy="29203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/>
          <p:nvPr/>
        </p:nvSpPr>
        <p:spPr>
          <a:xfrm rot="10800000">
            <a:off x="4878872" y="5143674"/>
            <a:ext cx="5327400" cy="12090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851" y="324000"/>
            <a:ext cx="4182000" cy="81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Титульный слайд_градиент">
  <p:cSld name="1_Титульный слайд_градиент">
    <p:bg>
      <p:bgPr>
        <a:solidFill>
          <a:srgbClr val="F1F9FC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6960" y="11990"/>
            <a:ext cx="6077041" cy="513150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>
            <a:off x="323182" y="3247848"/>
            <a:ext cx="63504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000" rIns="0" bIns="0" anchor="b" anchorCtr="0">
            <a:spAutoFit/>
          </a:bodyPr>
          <a:lstStyle>
            <a:lvl1pPr marR="0"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1"/>
          </p:nvPr>
        </p:nvSpPr>
        <p:spPr>
          <a:xfrm>
            <a:off x="319704" y="4581674"/>
            <a:ext cx="6350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7" name="Google Shape;12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6250" y="4515042"/>
            <a:ext cx="734248" cy="29203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5"/>
          <p:cNvSpPr>
            <a:spLocks noGrp="1"/>
          </p:cNvSpPr>
          <p:nvPr>
            <p:ph type="pic" idx="2"/>
          </p:nvPr>
        </p:nvSpPr>
        <p:spPr>
          <a:xfrm>
            <a:off x="7581900" y="314325"/>
            <a:ext cx="1238100" cy="1238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29" name="Google Shape;129;p25"/>
          <p:cNvSpPr txBox="1">
            <a:spLocks noGrp="1"/>
          </p:cNvSpPr>
          <p:nvPr>
            <p:ph type="body" idx="3"/>
          </p:nvPr>
        </p:nvSpPr>
        <p:spPr>
          <a:xfrm>
            <a:off x="6602186" y="1685925"/>
            <a:ext cx="23052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4"/>
          </p:nvPr>
        </p:nvSpPr>
        <p:spPr>
          <a:xfrm>
            <a:off x="6602186" y="2200275"/>
            <a:ext cx="23052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1" name="Google Shape;131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851" y="324000"/>
            <a:ext cx="4182000" cy="81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15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63" name="Google Shape;63;p15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5" name="Google Shape;65;p15" descr=" "/>
            <p:cNvPicPr preferRelativeResize="0"/>
            <p:nvPr/>
          </p:nvPicPr>
          <p:blipFill rotWithShape="1">
            <a:blip r:embed="rId41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15"/>
          <p:cNvSpPr txBox="1"/>
          <p:nvPr/>
        </p:nvSpPr>
        <p:spPr>
          <a:xfrm>
            <a:off x="8498150" y="309117"/>
            <a:ext cx="324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fld id="{00000000-1234-1234-1234-123412341234}" type="slidenum">
              <a:rPr lang="ru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294">
          <p15:clr>
            <a:srgbClr val="F26B43"/>
          </p15:clr>
        </p15:guide>
        <p15:guide id="3" pos="384">
          <p15:clr>
            <a:srgbClr val="F26B43"/>
          </p15:clr>
        </p15:guide>
        <p15:guide id="4" pos="474">
          <p15:clr>
            <a:srgbClr val="F26B43"/>
          </p15:clr>
        </p15:guide>
        <p15:guide id="5" pos="564">
          <p15:clr>
            <a:srgbClr val="F26B43"/>
          </p15:clr>
        </p15:guide>
        <p15:guide id="6" pos="660">
          <p15:clr>
            <a:srgbClr val="FDE53C"/>
          </p15:clr>
        </p15:guide>
        <p15:guide id="7" pos="750">
          <p15:clr>
            <a:srgbClr val="F26B43"/>
          </p15:clr>
        </p15:guide>
        <p15:guide id="8" pos="840">
          <p15:clr>
            <a:srgbClr val="F26B43"/>
          </p15:clr>
        </p15:guide>
        <p15:guide id="9" pos="930">
          <p15:clr>
            <a:srgbClr val="F26B43"/>
          </p15:clr>
        </p15:guide>
        <p15:guide id="10" pos="1020">
          <p15:clr>
            <a:srgbClr val="F26B43"/>
          </p15:clr>
        </p15:guide>
        <p15:guide id="11" pos="1110">
          <p15:clr>
            <a:srgbClr val="F26B43"/>
          </p15:clr>
        </p15:guide>
        <p15:guide id="12" pos="1200">
          <p15:clr>
            <a:srgbClr val="F26B43"/>
          </p15:clr>
        </p15:guide>
        <p15:guide id="13" pos="1290">
          <p15:clr>
            <a:srgbClr val="F26B43"/>
          </p15:clr>
        </p15:guide>
        <p15:guide id="14" pos="1386">
          <p15:clr>
            <a:srgbClr val="F26B43"/>
          </p15:clr>
        </p15:guide>
        <p15:guide id="15" pos="1470">
          <p15:clr>
            <a:srgbClr val="F26B43"/>
          </p15:clr>
        </p15:guide>
        <p15:guide id="16" pos="1572">
          <p15:clr>
            <a:srgbClr val="F26B43"/>
          </p15:clr>
        </p15:guide>
        <p15:guide id="17" pos="1656">
          <p15:clr>
            <a:srgbClr val="F26B43"/>
          </p15:clr>
        </p15:guide>
        <p15:guide id="18" pos="1746">
          <p15:clr>
            <a:srgbClr val="F26B43"/>
          </p15:clr>
        </p15:guide>
        <p15:guide id="19" pos="1842">
          <p15:clr>
            <a:srgbClr val="F26B43"/>
          </p15:clr>
        </p15:guide>
        <p15:guide id="20" pos="1926">
          <p15:clr>
            <a:srgbClr val="F26B43"/>
          </p15:clr>
        </p15:guide>
        <p15:guide id="21" pos="2016">
          <p15:clr>
            <a:srgbClr val="F26B43"/>
          </p15:clr>
        </p15:guide>
        <p15:guide id="22" pos="2106">
          <p15:clr>
            <a:srgbClr val="F26B43"/>
          </p15:clr>
        </p15:guide>
        <p15:guide id="23" pos="2202">
          <p15:clr>
            <a:srgbClr val="F26B43"/>
          </p15:clr>
        </p15:guide>
        <p15:guide id="24" pos="2292">
          <p15:clr>
            <a:srgbClr val="F26B43"/>
          </p15:clr>
        </p15:guide>
        <p15:guide id="25" pos="2382">
          <p15:clr>
            <a:srgbClr val="F26B43"/>
          </p15:clr>
        </p15:guide>
        <p15:guide id="26" pos="2472">
          <p15:clr>
            <a:srgbClr val="F26B43"/>
          </p15:clr>
        </p15:guide>
        <p15:guide id="27" pos="2562">
          <p15:clr>
            <a:srgbClr val="F26B43"/>
          </p15:clr>
        </p15:guide>
        <p15:guide id="28" pos="2652">
          <p15:clr>
            <a:srgbClr val="F26B43"/>
          </p15:clr>
        </p15:guide>
        <p15:guide id="29" pos="2742">
          <p15:clr>
            <a:srgbClr val="F26B43"/>
          </p15:clr>
        </p15:guide>
        <p15:guide id="30" pos="2844">
          <p15:clr>
            <a:srgbClr val="F26B43"/>
          </p15:clr>
        </p15:guide>
        <p15:guide id="31" pos="2914">
          <p15:clr>
            <a:srgbClr val="F26B43"/>
          </p15:clr>
        </p15:guide>
        <p15:guide id="32" pos="3018">
          <p15:clr>
            <a:srgbClr val="F26B43"/>
          </p15:clr>
        </p15:guide>
        <p15:guide id="33" pos="3108">
          <p15:clr>
            <a:srgbClr val="F26B43"/>
          </p15:clr>
        </p15:guide>
        <p15:guide id="34" pos="3198">
          <p15:clr>
            <a:srgbClr val="F26B43"/>
          </p15:clr>
        </p15:guide>
        <p15:guide id="35" pos="3288">
          <p15:clr>
            <a:srgbClr val="F26B43"/>
          </p15:clr>
        </p15:guide>
        <p15:guide id="36" pos="3378">
          <p15:clr>
            <a:srgbClr val="F26B43"/>
          </p15:clr>
        </p15:guide>
        <p15:guide id="37" pos="3468">
          <p15:clr>
            <a:srgbClr val="F26B43"/>
          </p15:clr>
        </p15:guide>
        <p15:guide id="38" pos="3558">
          <p15:clr>
            <a:srgbClr val="F26B43"/>
          </p15:clr>
        </p15:guide>
        <p15:guide id="39" pos="3654">
          <p15:clr>
            <a:srgbClr val="F26B43"/>
          </p15:clr>
        </p15:guide>
        <p15:guide id="40" pos="3744">
          <p15:clr>
            <a:srgbClr val="F26B43"/>
          </p15:clr>
        </p15:guide>
        <p15:guide id="41" pos="3834">
          <p15:clr>
            <a:srgbClr val="F26B43"/>
          </p15:clr>
        </p15:guide>
        <p15:guide id="42" pos="3924">
          <p15:clr>
            <a:srgbClr val="F26B43"/>
          </p15:clr>
        </p15:guide>
        <p15:guide id="43" pos="4014">
          <p15:clr>
            <a:srgbClr val="F26B43"/>
          </p15:clr>
        </p15:guide>
        <p15:guide id="44" pos="4122">
          <p15:clr>
            <a:srgbClr val="F26B43"/>
          </p15:clr>
        </p15:guide>
        <p15:guide id="45" pos="4194">
          <p15:clr>
            <a:srgbClr val="F26B43"/>
          </p15:clr>
        </p15:guide>
        <p15:guide id="46" pos="4284">
          <p15:clr>
            <a:srgbClr val="F26B43"/>
          </p15:clr>
        </p15:guide>
        <p15:guide id="47" pos="4374">
          <p15:clr>
            <a:srgbClr val="F26B43"/>
          </p15:clr>
        </p15:guide>
        <p15:guide id="48" pos="4470">
          <p15:clr>
            <a:srgbClr val="F26B43"/>
          </p15:clr>
        </p15:guide>
        <p15:guide id="49" pos="4560">
          <p15:clr>
            <a:srgbClr val="F26B43"/>
          </p15:clr>
        </p15:guide>
        <p15:guide id="50" pos="4650">
          <p15:clr>
            <a:srgbClr val="F26B43"/>
          </p15:clr>
        </p15:guide>
        <p15:guide id="51" pos="4752">
          <p15:clr>
            <a:srgbClr val="F26B43"/>
          </p15:clr>
        </p15:guide>
        <p15:guide id="52" pos="4830">
          <p15:clr>
            <a:srgbClr val="F26B43"/>
          </p15:clr>
        </p15:guide>
        <p15:guide id="53" pos="4920">
          <p15:clr>
            <a:srgbClr val="F26B43"/>
          </p15:clr>
        </p15:guide>
        <p15:guide id="54" pos="5010">
          <p15:clr>
            <a:srgbClr val="F26B43"/>
          </p15:clr>
        </p15:guide>
        <p15:guide id="55" pos="5100">
          <p15:clr>
            <a:srgbClr val="F26B43"/>
          </p15:clr>
        </p15:guide>
        <p15:guide id="56" pos="5208">
          <p15:clr>
            <a:srgbClr val="F26B43"/>
          </p15:clr>
        </p15:guide>
        <p15:guide id="57" pos="5286">
          <p15:clr>
            <a:srgbClr val="F26B43"/>
          </p15:clr>
        </p15:guide>
        <p15:guide id="58" pos="5376">
          <p15:clr>
            <a:srgbClr val="F26B43"/>
          </p15:clr>
        </p15:guide>
        <p15:guide id="59" pos="5466">
          <p15:clr>
            <a:srgbClr val="F26B43"/>
          </p15:clr>
        </p15:guide>
        <p15:guide id="60" pos="5556">
          <p15:clr>
            <a:srgbClr val="F26B43"/>
          </p15:clr>
        </p15:guide>
        <p15:guide id="61" orient="horz" pos="204">
          <p15:clr>
            <a:srgbClr val="F26B43"/>
          </p15:clr>
        </p15:guide>
        <p15:guide id="62" orient="horz" pos="294">
          <p15:clr>
            <a:srgbClr val="F26B43"/>
          </p15:clr>
        </p15:guide>
        <p15:guide id="63" orient="horz" pos="378">
          <p15:clr>
            <a:srgbClr val="F26B43"/>
          </p15:clr>
        </p15:guide>
        <p15:guide id="64" orient="horz" pos="480">
          <p15:clr>
            <a:srgbClr val="F26B43"/>
          </p15:clr>
        </p15:guide>
        <p15:guide id="65" orient="horz" pos="564">
          <p15:clr>
            <a:srgbClr val="F26B43"/>
          </p15:clr>
        </p15:guide>
        <p15:guide id="66" orient="horz" pos="648">
          <p15:clr>
            <a:srgbClr val="F26B43"/>
          </p15:clr>
        </p15:guide>
        <p15:guide id="67" orient="horz" pos="750">
          <p15:clr>
            <a:srgbClr val="F26B43"/>
          </p15:clr>
        </p15:guide>
        <p15:guide id="68" orient="horz" pos="846">
          <p15:clr>
            <a:srgbClr val="F26B43"/>
          </p15:clr>
        </p15:guide>
        <p15:guide id="69" orient="horz" pos="936">
          <p15:clr>
            <a:srgbClr val="F26B43"/>
          </p15:clr>
        </p15:guide>
        <p15:guide id="70" orient="horz" pos="1026">
          <p15:clr>
            <a:srgbClr val="F26B43"/>
          </p15:clr>
        </p15:guide>
        <p15:guide id="71" orient="horz" pos="1116">
          <p15:clr>
            <a:srgbClr val="F26B43"/>
          </p15:clr>
        </p15:guide>
        <p15:guide id="72" orient="horz" pos="1206">
          <p15:clr>
            <a:srgbClr val="F26B43"/>
          </p15:clr>
        </p15:guide>
        <p15:guide id="73" orient="horz" pos="1302">
          <p15:clr>
            <a:srgbClr val="F26B43"/>
          </p15:clr>
        </p15:guide>
        <p15:guide id="74" orient="horz" pos="1392">
          <p15:clr>
            <a:srgbClr val="F26B43"/>
          </p15:clr>
        </p15:guide>
        <p15:guide id="75" orient="horz" pos="1482">
          <p15:clr>
            <a:srgbClr val="F26B43"/>
          </p15:clr>
        </p15:guide>
        <p15:guide id="76" orient="horz" pos="1572">
          <p15:clr>
            <a:srgbClr val="F26B43"/>
          </p15:clr>
        </p15:guide>
        <p15:guide id="77" orient="horz" pos="1674">
          <p15:clr>
            <a:srgbClr val="F26B43"/>
          </p15:clr>
        </p15:guide>
        <p15:guide id="78" orient="horz" pos="1758">
          <p15:clr>
            <a:srgbClr val="F26B43"/>
          </p15:clr>
        </p15:guide>
        <p15:guide id="79" orient="horz" pos="1848">
          <p15:clr>
            <a:srgbClr val="F26B43"/>
          </p15:clr>
        </p15:guide>
        <p15:guide id="80" orient="horz" pos="1938">
          <p15:clr>
            <a:srgbClr val="F26B43"/>
          </p15:clr>
        </p15:guide>
        <p15:guide id="81" orient="horz" pos="2034">
          <p15:clr>
            <a:srgbClr val="F26B43"/>
          </p15:clr>
        </p15:guide>
        <p15:guide id="82" orient="horz" pos="2124">
          <p15:clr>
            <a:srgbClr val="F26B43"/>
          </p15:clr>
        </p15:guide>
        <p15:guide id="83" orient="horz" pos="2214">
          <p15:clr>
            <a:srgbClr val="F26B43"/>
          </p15:clr>
        </p15:guide>
        <p15:guide id="84" orient="horz" pos="2300">
          <p15:clr>
            <a:srgbClr val="F26B43"/>
          </p15:clr>
        </p15:guide>
        <p15:guide id="85" orient="horz" pos="2402">
          <p15:clr>
            <a:srgbClr val="F26B43"/>
          </p15:clr>
        </p15:guide>
        <p15:guide id="86" orient="horz" pos="2490">
          <p15:clr>
            <a:srgbClr val="F26B43"/>
          </p15:clr>
        </p15:guide>
        <p15:guide id="87" orient="horz" pos="2573">
          <p15:clr>
            <a:srgbClr val="F26B43"/>
          </p15:clr>
        </p15:guide>
        <p15:guide id="88" orient="horz" pos="2676">
          <p15:clr>
            <a:srgbClr val="F26B43"/>
          </p15:clr>
        </p15:guide>
        <p15:guide id="89" orient="horz" pos="2760">
          <p15:clr>
            <a:srgbClr val="F26B43"/>
          </p15:clr>
        </p15:guide>
        <p15:guide id="90" orient="horz" pos="2862">
          <p15:clr>
            <a:srgbClr val="F26B43"/>
          </p15:clr>
        </p15:guide>
        <p15:guide id="91" orient="horz" pos="2946">
          <p15:clr>
            <a:srgbClr val="F26B43"/>
          </p15:clr>
        </p15:guide>
        <p15:guide id="92" pos="2790">
          <p15:clr>
            <a:srgbClr val="F26B43"/>
          </p15:clr>
        </p15:guide>
        <p15:guide id="93" pos="2970">
          <p15:clr>
            <a:srgbClr val="F26B43"/>
          </p15:clr>
        </p15:guide>
        <p15:guide id="94" orient="horz" pos="3049">
          <p15:clr>
            <a:srgbClr val="F26B43"/>
          </p15:clr>
        </p15:guide>
        <p15:guide id="95" pos="652">
          <p15:clr>
            <a:srgbClr val="F26B43"/>
          </p15:clr>
        </p15:guide>
        <p15:guide id="96" pos="5125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5"/>
          <p:cNvSpPr txBox="1">
            <a:spLocks noGrp="1"/>
          </p:cNvSpPr>
          <p:nvPr>
            <p:ph type="sldNum" idx="12"/>
          </p:nvPr>
        </p:nvSpPr>
        <p:spPr>
          <a:xfrm>
            <a:off x="114374" y="4922981"/>
            <a:ext cx="95100" cy="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0BFF66D-D632-4F7D-940A-0B93DE92BD38}"/>
              </a:ext>
            </a:extLst>
          </p:cNvPr>
          <p:cNvSpPr txBox="1">
            <a:spLocks/>
          </p:cNvSpPr>
          <p:nvPr/>
        </p:nvSpPr>
        <p:spPr>
          <a:xfrm>
            <a:off x="360750" y="1943392"/>
            <a:ext cx="7212900" cy="11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0" indent="0">
              <a:buFont typeface="Arial"/>
              <a:buNone/>
            </a:pPr>
            <a:r>
              <a:rPr lang="ru-RU" sz="4000" b="1" dirty="0">
                <a:solidFill>
                  <a:srgbClr val="00AAE6"/>
                </a:solidFill>
              </a:rPr>
              <a:t>Трек________________</a:t>
            </a:r>
          </a:p>
          <a:p>
            <a:pPr marL="95250" indent="0">
              <a:buFont typeface="Arial"/>
              <a:buNone/>
            </a:pPr>
            <a:r>
              <a:rPr lang="ru-RU" sz="4000" b="1" dirty="0">
                <a:solidFill>
                  <a:srgbClr val="00AAE6"/>
                </a:solidFill>
              </a:rPr>
              <a:t>Команда________________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36DF6CF1-FED2-4B95-936C-F929DAEF44F6}"/>
              </a:ext>
            </a:extLst>
          </p:cNvPr>
          <p:cNvSpPr/>
          <p:nvPr/>
        </p:nvSpPr>
        <p:spPr>
          <a:xfrm>
            <a:off x="446400" y="1533600"/>
            <a:ext cx="1476000" cy="1440000"/>
          </a:xfrm>
          <a:prstGeom prst="ellipse">
            <a:avLst/>
          </a:prstGeom>
          <a:solidFill>
            <a:srgbClr val="00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255E9E27-0172-43D2-BC32-4D0C953AEE37}"/>
              </a:ext>
            </a:extLst>
          </p:cNvPr>
          <p:cNvSpPr/>
          <p:nvPr/>
        </p:nvSpPr>
        <p:spPr>
          <a:xfrm>
            <a:off x="2173198" y="1533600"/>
            <a:ext cx="1476000" cy="1440000"/>
          </a:xfrm>
          <a:prstGeom prst="ellipse">
            <a:avLst/>
          </a:prstGeom>
          <a:solidFill>
            <a:srgbClr val="00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A91C858-60F1-4D03-B74D-15D65B9432B3}"/>
              </a:ext>
            </a:extLst>
          </p:cNvPr>
          <p:cNvSpPr/>
          <p:nvPr/>
        </p:nvSpPr>
        <p:spPr>
          <a:xfrm>
            <a:off x="3899996" y="1533600"/>
            <a:ext cx="1476000" cy="1440000"/>
          </a:xfrm>
          <a:prstGeom prst="ellipse">
            <a:avLst/>
          </a:prstGeom>
          <a:solidFill>
            <a:srgbClr val="00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13E26D32-D0CF-4CE1-88FA-BAC42C374A1A}"/>
              </a:ext>
            </a:extLst>
          </p:cNvPr>
          <p:cNvSpPr/>
          <p:nvPr/>
        </p:nvSpPr>
        <p:spPr>
          <a:xfrm>
            <a:off x="5626794" y="1533600"/>
            <a:ext cx="1476000" cy="1440000"/>
          </a:xfrm>
          <a:prstGeom prst="ellipse">
            <a:avLst/>
          </a:prstGeom>
          <a:solidFill>
            <a:srgbClr val="00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490B07E-387E-4A60-B408-07C18AA8915B}"/>
              </a:ext>
            </a:extLst>
          </p:cNvPr>
          <p:cNvSpPr/>
          <p:nvPr/>
        </p:nvSpPr>
        <p:spPr>
          <a:xfrm>
            <a:off x="7353592" y="1534800"/>
            <a:ext cx="1476000" cy="1440000"/>
          </a:xfrm>
          <a:prstGeom prst="ellipse">
            <a:avLst/>
          </a:prstGeom>
          <a:solidFill>
            <a:srgbClr val="00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07744B-CFDD-47BD-829A-5109E130E726}"/>
              </a:ext>
            </a:extLst>
          </p:cNvPr>
          <p:cNvSpPr txBox="1"/>
          <p:nvPr/>
        </p:nvSpPr>
        <p:spPr bwMode="auto">
          <a:xfrm>
            <a:off x="341185" y="3238572"/>
            <a:ext cx="1397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TB Group Web Book" panose="020B0503040504020204" pitchFamily="34" charset="0"/>
              </a:rPr>
              <a:t>Имя Фамилия</a:t>
            </a:r>
          </a:p>
          <a:p>
            <a:r>
              <a:rPr lang="ru-RU" dirty="0">
                <a:solidFill>
                  <a:schemeClr val="bg1"/>
                </a:solidFill>
                <a:latin typeface="VTB Group Web Book" panose="020B0503040504020204" pitchFamily="34" charset="0"/>
              </a:rPr>
              <a:t>Роль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6666C-7D08-44B5-88C8-DFBCFF82BADC}"/>
              </a:ext>
            </a:extLst>
          </p:cNvPr>
          <p:cNvSpPr txBox="1"/>
          <p:nvPr/>
        </p:nvSpPr>
        <p:spPr bwMode="auto">
          <a:xfrm>
            <a:off x="2127226" y="3233711"/>
            <a:ext cx="1397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TB Group Web Book" panose="020B0503040504020204" pitchFamily="34" charset="0"/>
              </a:rPr>
              <a:t>Имя Фамилия</a:t>
            </a:r>
          </a:p>
          <a:p>
            <a:r>
              <a:rPr lang="ru-RU" dirty="0">
                <a:solidFill>
                  <a:schemeClr val="bg1"/>
                </a:solidFill>
                <a:latin typeface="VTB Group Web Book" panose="020B0503040504020204" pitchFamily="34" charset="0"/>
              </a:rPr>
              <a:t>Роль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9352A-E0D4-4E50-A2C1-1A07B886BA16}"/>
              </a:ext>
            </a:extLst>
          </p:cNvPr>
          <p:cNvSpPr txBox="1"/>
          <p:nvPr/>
        </p:nvSpPr>
        <p:spPr bwMode="auto">
          <a:xfrm>
            <a:off x="3928215" y="3219519"/>
            <a:ext cx="1397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TB Group Web Book" panose="020B0503040504020204" pitchFamily="34" charset="0"/>
              </a:rPr>
              <a:t>Имя Фамилия</a:t>
            </a:r>
          </a:p>
          <a:p>
            <a:r>
              <a:rPr lang="ru-RU" dirty="0">
                <a:solidFill>
                  <a:schemeClr val="bg1"/>
                </a:solidFill>
                <a:latin typeface="VTB Group Web Book" panose="020B0503040504020204" pitchFamily="34" charset="0"/>
              </a:rPr>
              <a:t>Роль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FCA2B3-09EB-4B42-8CD9-F184980608AB}"/>
              </a:ext>
            </a:extLst>
          </p:cNvPr>
          <p:cNvSpPr txBox="1"/>
          <p:nvPr/>
        </p:nvSpPr>
        <p:spPr bwMode="auto">
          <a:xfrm>
            <a:off x="5714256" y="3219519"/>
            <a:ext cx="1397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TB Group Web Book" panose="020B0503040504020204" pitchFamily="34" charset="0"/>
              </a:rPr>
              <a:t>Имя Фамилия</a:t>
            </a:r>
          </a:p>
          <a:p>
            <a:r>
              <a:rPr lang="ru-RU" dirty="0">
                <a:solidFill>
                  <a:schemeClr val="bg1"/>
                </a:solidFill>
                <a:latin typeface="VTB Group Web Book" panose="020B0503040504020204" pitchFamily="34" charset="0"/>
              </a:rPr>
              <a:t>Роль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91DB8B-82E0-4A01-89E9-76B918CC547A}"/>
              </a:ext>
            </a:extLst>
          </p:cNvPr>
          <p:cNvSpPr txBox="1"/>
          <p:nvPr/>
        </p:nvSpPr>
        <p:spPr bwMode="auto">
          <a:xfrm>
            <a:off x="7594973" y="3219519"/>
            <a:ext cx="1397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TB Group Web Book" panose="020B0503040504020204" pitchFamily="34" charset="0"/>
              </a:rPr>
              <a:t>Имя Фамилия</a:t>
            </a:r>
          </a:p>
          <a:p>
            <a:r>
              <a:rPr lang="ru-RU" dirty="0">
                <a:solidFill>
                  <a:schemeClr val="bg1"/>
                </a:solidFill>
                <a:latin typeface="VTB Group Web Book" panose="020B0503040504020204" pitchFamily="34" charset="0"/>
              </a:rPr>
              <a:t>Роль</a:t>
            </a:r>
          </a:p>
        </p:txBody>
      </p:sp>
      <p:sp>
        <p:nvSpPr>
          <p:cNvPr id="15" name="Текст 3">
            <a:extLst>
              <a:ext uri="{FF2B5EF4-FFF2-40B4-BE49-F238E27FC236}">
                <a16:creationId xmlns:a16="http://schemas.microsoft.com/office/drawing/2014/main" id="{D84DBF5E-CA6A-4BE5-8DD1-C9FD67D186EF}"/>
              </a:ext>
            </a:extLst>
          </p:cNvPr>
          <p:cNvSpPr txBox="1">
            <a:spLocks/>
          </p:cNvSpPr>
          <p:nvPr/>
        </p:nvSpPr>
        <p:spPr>
          <a:xfrm>
            <a:off x="324750" y="395392"/>
            <a:ext cx="7212900" cy="11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0" indent="0">
              <a:buFont typeface="Arial"/>
              <a:buNone/>
            </a:pPr>
            <a:r>
              <a:rPr lang="ru-RU" sz="4000" b="1" dirty="0">
                <a:solidFill>
                  <a:srgbClr val="00AAE6"/>
                </a:solidFill>
              </a:rPr>
              <a:t>КОМАНДА</a:t>
            </a:r>
          </a:p>
        </p:txBody>
      </p:sp>
    </p:spTree>
    <p:extLst>
      <p:ext uri="{BB962C8B-B14F-4D97-AF65-F5344CB8AC3E}">
        <p14:creationId xmlns:p14="http://schemas.microsoft.com/office/powerpoint/2010/main" val="1804704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BB78B688-8E52-4D56-9AEC-BDE5260D2EC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4750" y="395392"/>
            <a:ext cx="7212900" cy="1129800"/>
          </a:xfrm>
        </p:spPr>
        <p:txBody>
          <a:bodyPr>
            <a:normAutofit/>
          </a:bodyPr>
          <a:lstStyle/>
          <a:p>
            <a:pPr marL="95250" indent="0">
              <a:buNone/>
            </a:pPr>
            <a:r>
              <a:rPr lang="ru-RU" sz="4000" b="1" dirty="0">
                <a:solidFill>
                  <a:srgbClr val="00AAE6"/>
                </a:solidFill>
              </a:rPr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2348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374B06C5-A243-47F5-BAEF-541A6AF89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1520" y="633408"/>
            <a:ext cx="8640960" cy="4148823"/>
          </a:xfrm>
          <a:prstGeom prst="rect">
            <a:avLst/>
          </a:prstGeom>
        </p:spPr>
      </p:pic>
      <p:sp>
        <p:nvSpPr>
          <p:cNvPr id="6" name="Текст 3">
            <a:extLst>
              <a:ext uri="{FF2B5EF4-FFF2-40B4-BE49-F238E27FC236}">
                <a16:creationId xmlns:a16="http://schemas.microsoft.com/office/drawing/2014/main" id="{863FA0E6-128C-4432-94C0-C2A39C08B7BE}"/>
              </a:ext>
            </a:extLst>
          </p:cNvPr>
          <p:cNvSpPr txBox="1">
            <a:spLocks/>
          </p:cNvSpPr>
          <p:nvPr/>
        </p:nvSpPr>
        <p:spPr>
          <a:xfrm>
            <a:off x="281550" y="150592"/>
            <a:ext cx="7212900" cy="11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0" indent="0">
              <a:buFont typeface="Arial"/>
              <a:buNone/>
            </a:pPr>
            <a:r>
              <a:rPr lang="ru-RU" sz="4400" b="1">
                <a:solidFill>
                  <a:srgbClr val="00AAE6"/>
                </a:solidFill>
              </a:rPr>
              <a:t>ЗАГОЛОВОК</a:t>
            </a:r>
            <a:endParaRPr lang="ru-RU" sz="4400" b="1" dirty="0">
              <a:solidFill>
                <a:srgbClr val="00AA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057846"/>
      </p:ext>
    </p:extLst>
  </p:cSld>
  <p:clrMapOvr>
    <a:masterClrMapping/>
  </p:clrMapOvr>
</p:sld>
</file>

<file path=ppt/theme/theme1.xml><?xml version="1.0" encoding="utf-8"?>
<a:theme xmlns:a="http://schemas.openxmlformats.org/drawingml/2006/main" name="1_Основной шаблон Т1">
  <a:themeElements>
    <a:clrScheme name="Пользовательские 34">
      <a:dk1>
        <a:srgbClr val="000000"/>
      </a:dk1>
      <a:lt1>
        <a:srgbClr val="FFFFFF"/>
      </a:lt1>
      <a:dk2>
        <a:srgbClr val="02162C"/>
      </a:dk2>
      <a:lt2>
        <a:srgbClr val="00ADEB"/>
      </a:lt2>
      <a:accent1>
        <a:srgbClr val="8396A8"/>
      </a:accent1>
      <a:accent2>
        <a:srgbClr val="ECF2F9"/>
      </a:accent2>
      <a:accent3>
        <a:srgbClr val="C3C3C3"/>
      </a:accent3>
      <a:accent4>
        <a:srgbClr val="151515"/>
      </a:accent4>
      <a:accent5>
        <a:srgbClr val="ECF2F9"/>
      </a:accent5>
      <a:accent6>
        <a:srgbClr val="C7F1FF"/>
      </a:accent6>
      <a:hlink>
        <a:srgbClr val="00ADEB"/>
      </a:hlink>
      <a:folHlink>
        <a:srgbClr val="005A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23</Words>
  <Application>Microsoft Office PowerPoint</Application>
  <PresentationFormat>Экран (16:9)</PresentationFormat>
  <Paragraphs>16</Paragraphs>
  <Slides>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Noto Sans Symbols</vt:lpstr>
      <vt:lpstr>VTB Group Web Book</vt:lpstr>
      <vt:lpstr>1_Основной шаблон Т1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Альфред Вардазарян</cp:lastModifiedBy>
  <cp:revision>7</cp:revision>
  <dcterms:modified xsi:type="dcterms:W3CDTF">2024-10-27T13:12:42Z</dcterms:modified>
</cp:coreProperties>
</file>